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8aa5481da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8aa5481da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8aa5481da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8aa5481da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8aa5481da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8aa5481da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aa5481da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aa5481da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aa5481da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8aa5481da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aa5481daf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8aa5481da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Review 9/15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Deadpool24</a:t>
            </a:r>
            <a:endParaRPr b="1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30275" y="314013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Thea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Michelson</a:t>
            </a:r>
            <a:endParaRPr/>
          </a:p>
        </p:txBody>
      </p:sp>
      <p:sp>
        <p:nvSpPr>
          <p:cNvPr id="79" name="Google Shape;79;p14"/>
          <p:cNvSpPr txBox="1"/>
          <p:nvPr>
            <p:ph idx="1" type="subTitle"/>
          </p:nvPr>
        </p:nvSpPr>
        <p:spPr>
          <a:xfrm>
            <a:off x="230275" y="2568008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</a:t>
            </a:r>
            <a:endParaRPr/>
          </a:p>
        </p:txBody>
      </p:sp>
      <p:sp>
        <p:nvSpPr>
          <p:cNvPr id="80" name="Google Shape;80;p14"/>
          <p:cNvSpPr txBox="1"/>
          <p:nvPr>
            <p:ph type="title"/>
          </p:nvPr>
        </p:nvSpPr>
        <p:spPr>
          <a:xfrm>
            <a:off x="4821600" y="314013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Chad Waltenberg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612" y="1632226"/>
            <a:ext cx="2172527" cy="3122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9464" y="1768637"/>
            <a:ext cx="2849475" cy="284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3000"/>
              <a:t>Our Project</a:t>
            </a:r>
            <a:endParaRPr/>
          </a:p>
        </p:txBody>
      </p:sp>
      <p:sp>
        <p:nvSpPr>
          <p:cNvPr id="88" name="Google Shape;88;p15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-Aquarium Themed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-ASP.NET MVC Entity Framework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Inspiration: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Georgia Aquarium</a:t>
            </a:r>
            <a:endParaRPr sz="1800"/>
          </a:p>
        </p:txBody>
      </p:sp>
      <p:pic>
        <p:nvPicPr>
          <p:cNvPr id="89" name="Google Shape;8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125" y="389175"/>
            <a:ext cx="4578626" cy="436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319500" y="936600"/>
            <a:ext cx="3186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Features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19500" y="1846800"/>
            <a:ext cx="30159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Crud Operations for -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Guests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Workers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Tanks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Animals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Authorization &amp; Authentication for users.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Validation on </a:t>
            </a:r>
            <a:r>
              <a:rPr lang="en"/>
              <a:t>creating and editing data.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Transactional Data.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Roll Back.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User Friendly Design and setup for easy inputting and control.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Goals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Created landing page.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2891974" cy="289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Front Page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06425" y="1056675"/>
            <a:ext cx="8296800" cy="16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</a:t>
            </a:r>
            <a:endParaRPr/>
          </a:p>
        </p:txBody>
      </p:sp>
      <p:sp>
        <p:nvSpPr>
          <p:cNvPr id="113" name="Google Shape;113;p19"/>
          <p:cNvSpPr txBox="1"/>
          <p:nvPr/>
        </p:nvSpPr>
        <p:spPr>
          <a:xfrm>
            <a:off x="2054250" y="2351675"/>
            <a:ext cx="503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Questions? Comments? Concerns?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